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8640763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3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050" y="562"/>
      </p:cViewPr>
      <p:guideLst>
        <p:guide orient="horz" pos="373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14126"/>
            <a:ext cx="5829300" cy="300826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538401"/>
            <a:ext cx="5143500" cy="208618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235E-B076-49EB-9585-14925597C6A7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35C1-9D96-4E3F-BA2E-1E07726E57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24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235E-B076-49EB-9585-14925597C6A7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35C1-9D96-4E3F-BA2E-1E07726E57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71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0042"/>
            <a:ext cx="1478756" cy="732264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0042"/>
            <a:ext cx="4350544" cy="732264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235E-B076-49EB-9585-14925597C6A7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35C1-9D96-4E3F-BA2E-1E07726E57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58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235E-B076-49EB-9585-14925597C6A7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35C1-9D96-4E3F-BA2E-1E07726E57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41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154194"/>
            <a:ext cx="5915025" cy="3594318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5782513"/>
            <a:ext cx="5915025" cy="189016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235E-B076-49EB-9585-14925597C6A7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35C1-9D96-4E3F-BA2E-1E07726E57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7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00204"/>
            <a:ext cx="2914650" cy="548248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00204"/>
            <a:ext cx="2914650" cy="548248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235E-B076-49EB-9585-14925597C6A7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35C1-9D96-4E3F-BA2E-1E07726E57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41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460043"/>
            <a:ext cx="5915025" cy="167014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18189"/>
            <a:ext cx="2901255" cy="103809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156280"/>
            <a:ext cx="2901255" cy="46424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118189"/>
            <a:ext cx="2915543" cy="103809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156280"/>
            <a:ext cx="2915543" cy="46424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235E-B076-49EB-9585-14925597C6A7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35C1-9D96-4E3F-BA2E-1E07726E57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18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235E-B076-49EB-9585-14925597C6A7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35C1-9D96-4E3F-BA2E-1E07726E57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77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235E-B076-49EB-9585-14925597C6A7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35C1-9D96-4E3F-BA2E-1E07726E57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7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2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244112"/>
            <a:ext cx="3471863" cy="614054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30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235E-B076-49EB-9585-14925597C6A7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35C1-9D96-4E3F-BA2E-1E07726E57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37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2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244112"/>
            <a:ext cx="3471863" cy="614054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30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235E-B076-49EB-9585-14925597C6A7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35C1-9D96-4E3F-BA2E-1E07726E57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97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460043"/>
            <a:ext cx="5915025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300204"/>
            <a:ext cx="5915025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008709"/>
            <a:ext cx="1543050" cy="46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5235E-B076-49EB-9585-14925597C6A7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8008709"/>
            <a:ext cx="2314575" cy="46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008709"/>
            <a:ext cx="1543050" cy="46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435C1-9D96-4E3F-BA2E-1E07726E57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37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AD7627C3-B742-4044-B781-CD900F3C6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" y="248762"/>
            <a:ext cx="1768299" cy="1003300"/>
          </a:xfrm>
          <a:prstGeom prst="rect">
            <a:avLst/>
          </a:prstGeom>
        </p:spPr>
      </p:pic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8468DC9-7EF7-42A5-B7F1-6637BF9A60A8}"/>
              </a:ext>
            </a:extLst>
          </p:cNvPr>
          <p:cNvCxnSpPr/>
          <p:nvPr/>
        </p:nvCxnSpPr>
        <p:spPr>
          <a:xfrm>
            <a:off x="355600" y="1366361"/>
            <a:ext cx="6121400" cy="0"/>
          </a:xfrm>
          <a:prstGeom prst="line">
            <a:avLst/>
          </a:prstGeom>
          <a:ln>
            <a:solidFill>
              <a:srgbClr val="FF006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41EA63E9-022B-45DB-9E4E-6792B30D7DB4}"/>
              </a:ext>
            </a:extLst>
          </p:cNvPr>
          <p:cNvSpPr txBox="1"/>
          <p:nvPr/>
        </p:nvSpPr>
        <p:spPr>
          <a:xfrm>
            <a:off x="355600" y="1556864"/>
            <a:ext cx="62865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Bonjour mes amies et mes amis,</a:t>
            </a:r>
          </a:p>
          <a:p>
            <a:endParaRPr lang="fr-FR" sz="1400" dirty="0">
              <a:solidFill>
                <a:srgbClr val="00B0F0"/>
              </a:solidFill>
            </a:endParaRPr>
          </a:p>
          <a:p>
            <a:r>
              <a:rPr lang="fr-FR" sz="1400" dirty="0">
                <a:solidFill>
                  <a:srgbClr val="00B0F0"/>
                </a:solidFill>
              </a:rPr>
              <a:t>Nous avons envie de vous faire plaisir.</a:t>
            </a:r>
          </a:p>
          <a:p>
            <a:endParaRPr lang="fr-FR" sz="1400" dirty="0">
              <a:solidFill>
                <a:srgbClr val="00B0F0"/>
              </a:solidFill>
            </a:endParaRPr>
          </a:p>
          <a:p>
            <a:r>
              <a:rPr lang="fr-FR" sz="1400" dirty="0">
                <a:solidFill>
                  <a:srgbClr val="00B0F0"/>
                </a:solidFill>
              </a:rPr>
              <a:t>Vous savez peut-être que nous avons lancé il y a quelques jours la nouvelle application de coaching: La </a:t>
            </a:r>
            <a:r>
              <a:rPr lang="fr-FR" sz="1400" b="1" dirty="0">
                <a:solidFill>
                  <a:srgbClr val="FF0066"/>
                </a:solidFill>
              </a:rPr>
              <a:t>Dukan Premium </a:t>
            </a:r>
            <a:r>
              <a:rPr lang="fr-FR" sz="1400" dirty="0">
                <a:solidFill>
                  <a:srgbClr val="00B0F0"/>
                </a:solidFill>
              </a:rPr>
              <a:t>sur Android (uniquement pour l'instant)</a:t>
            </a:r>
          </a:p>
          <a:p>
            <a:endParaRPr lang="fr-FR" sz="1400" dirty="0">
              <a:solidFill>
                <a:srgbClr val="00B0F0"/>
              </a:solidFill>
            </a:endParaRPr>
          </a:p>
          <a:p>
            <a:r>
              <a:rPr lang="fr-FR" sz="1400" b="1" i="1" dirty="0">
                <a:solidFill>
                  <a:srgbClr val="FF0066"/>
                </a:solidFill>
              </a:rPr>
              <a:t>Vous avez sûrement envie de la découvrir?</a:t>
            </a:r>
          </a:p>
          <a:p>
            <a:endParaRPr lang="fr-FR" sz="1400" dirty="0">
              <a:solidFill>
                <a:srgbClr val="00B0F0"/>
              </a:solidFill>
            </a:endParaRPr>
          </a:p>
          <a:p>
            <a:r>
              <a:rPr lang="fr-FR" sz="1400" dirty="0">
                <a:solidFill>
                  <a:srgbClr val="00B0F0"/>
                </a:solidFill>
              </a:rPr>
              <a:t>Pour tout achat en 1 commande de 100€ (hors frais d'expédition, hors colis galette)* </a:t>
            </a:r>
            <a:r>
              <a:rPr lang="fr-FR" sz="1400" b="1" dirty="0">
                <a:solidFill>
                  <a:srgbClr val="FF0066"/>
                </a:solidFill>
              </a:rPr>
              <a:t>nous vous offrons 30j d'abonnement à la </a:t>
            </a:r>
            <a:r>
              <a:rPr lang="fr-FR" sz="1400" b="1" dirty="0" err="1">
                <a:solidFill>
                  <a:srgbClr val="FF0066"/>
                </a:solidFill>
              </a:rPr>
              <a:t>DukanPremium</a:t>
            </a:r>
            <a:r>
              <a:rPr lang="fr-FR" sz="1400" dirty="0">
                <a:solidFill>
                  <a:srgbClr val="00B0F0"/>
                </a:solidFill>
              </a:rPr>
              <a:t>.</a:t>
            </a:r>
          </a:p>
          <a:p>
            <a:endParaRPr lang="fr-FR" sz="1400" dirty="0">
              <a:solidFill>
                <a:srgbClr val="00B0F0"/>
              </a:solidFill>
            </a:endParaRPr>
          </a:p>
          <a:p>
            <a:r>
              <a:rPr lang="fr-FR" sz="1400" dirty="0">
                <a:solidFill>
                  <a:srgbClr val="00B0F0"/>
                </a:solidFill>
              </a:rPr>
              <a:t>Et si chaque mois vous renouvelez cet achat, nous vous offrirons 30 jours de PLUS d'abonnement;</a:t>
            </a:r>
          </a:p>
          <a:p>
            <a:endParaRPr lang="fr-FR" sz="1400" dirty="0">
              <a:solidFill>
                <a:srgbClr val="00B0F0"/>
              </a:solidFill>
            </a:endParaRPr>
          </a:p>
          <a:p>
            <a:r>
              <a:rPr lang="fr-FR" sz="1400" dirty="0">
                <a:solidFill>
                  <a:srgbClr val="00B0F0"/>
                </a:solidFill>
              </a:rPr>
              <a:t>La </a:t>
            </a:r>
            <a:r>
              <a:rPr lang="fr-FR" sz="1400" dirty="0" err="1">
                <a:solidFill>
                  <a:srgbClr val="00B0F0"/>
                </a:solidFill>
              </a:rPr>
              <a:t>DukanPremium</a:t>
            </a:r>
            <a:r>
              <a:rPr lang="fr-FR" sz="1400" dirty="0">
                <a:solidFill>
                  <a:srgbClr val="00B0F0"/>
                </a:solidFill>
              </a:rPr>
              <a:t> vous accompagne en méthode classique de l'attaque à la stabilisation (la consolidation et la stabilisation sont 2 phases qui ont été spécialement enrichie pour cet application pour combattre les effets yoyo) et en méthode escalier nutritionnel.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F9167B24-8DD4-4A11-B4EB-E338CC2298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6078061"/>
            <a:ext cx="3733800" cy="24892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D4CD0C0-757A-4E1B-8C12-52A0EE8620B8}"/>
              </a:ext>
            </a:extLst>
          </p:cNvPr>
          <p:cNvSpPr/>
          <p:nvPr/>
        </p:nvSpPr>
        <p:spPr>
          <a:xfrm>
            <a:off x="25400" y="8452961"/>
            <a:ext cx="3962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FF2D14B-2AF8-47ED-8B7A-1E32B8136495}"/>
              </a:ext>
            </a:extLst>
          </p:cNvPr>
          <p:cNvSpPr txBox="1"/>
          <p:nvPr/>
        </p:nvSpPr>
        <p:spPr>
          <a:xfrm>
            <a:off x="4023520" y="6014566"/>
            <a:ext cx="2732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B0F0"/>
                </a:solidFill>
              </a:rPr>
              <a:t>Apps l’officiel </a:t>
            </a:r>
            <a:r>
              <a:rPr lang="fr-FR" sz="1600" b="1" dirty="0" err="1">
                <a:solidFill>
                  <a:srgbClr val="00B0F0"/>
                </a:solidFill>
              </a:rPr>
              <a:t>DukanPremium</a:t>
            </a:r>
            <a:endParaRPr lang="fr-FR" sz="1600" b="1" dirty="0">
              <a:solidFill>
                <a:srgbClr val="00B0F0"/>
              </a:solidFill>
            </a:endParaRPr>
          </a:p>
          <a:p>
            <a:endParaRPr lang="fr-FR" sz="1600" b="1" dirty="0">
              <a:solidFill>
                <a:srgbClr val="00B0F0"/>
              </a:solidFill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15F1BEB6-A18C-40D3-BDD9-B11CC695144A}"/>
              </a:ext>
            </a:extLst>
          </p:cNvPr>
          <p:cNvSpPr/>
          <p:nvPr/>
        </p:nvSpPr>
        <p:spPr>
          <a:xfrm>
            <a:off x="4318000" y="6635279"/>
            <a:ext cx="2095500" cy="342899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En savoir plus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0D8C6396-0DD5-461A-94C6-901DF2E13C3F}"/>
              </a:ext>
            </a:extLst>
          </p:cNvPr>
          <p:cNvSpPr/>
          <p:nvPr/>
        </p:nvSpPr>
        <p:spPr>
          <a:xfrm>
            <a:off x="6370320" y="431642"/>
            <a:ext cx="807720" cy="78215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F3694EBE-0F38-4F1F-B896-D5BEFEBF538D}"/>
              </a:ext>
            </a:extLst>
          </p:cNvPr>
          <p:cNvSpPr/>
          <p:nvPr/>
        </p:nvSpPr>
        <p:spPr>
          <a:xfrm>
            <a:off x="5026202" y="-326656"/>
            <a:ext cx="1112520" cy="105939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2BD2458-80F3-42F5-A483-88D5F4225DB4}"/>
              </a:ext>
            </a:extLst>
          </p:cNvPr>
          <p:cNvSpPr/>
          <p:nvPr/>
        </p:nvSpPr>
        <p:spPr>
          <a:xfrm>
            <a:off x="0" y="7461"/>
            <a:ext cx="6858000" cy="143787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46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D4CD0C0-757A-4E1B-8C12-52A0EE8620B8}"/>
              </a:ext>
            </a:extLst>
          </p:cNvPr>
          <p:cNvSpPr/>
          <p:nvPr/>
        </p:nvSpPr>
        <p:spPr>
          <a:xfrm>
            <a:off x="25400" y="2910681"/>
            <a:ext cx="3962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452F34B0-9FC7-4DF7-8D42-AC88E51D9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4" y="3636169"/>
            <a:ext cx="6383203" cy="125571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B211478-3D13-4508-A5CE-E1AF75B088AD}"/>
              </a:ext>
            </a:extLst>
          </p:cNvPr>
          <p:cNvSpPr/>
          <p:nvPr/>
        </p:nvSpPr>
        <p:spPr>
          <a:xfrm>
            <a:off x="5" y="3636169"/>
            <a:ext cx="5118099" cy="1255712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B524D24-22A0-4F00-A165-06FAC991102E}"/>
              </a:ext>
            </a:extLst>
          </p:cNvPr>
          <p:cNvSpPr txBox="1"/>
          <p:nvPr/>
        </p:nvSpPr>
        <p:spPr>
          <a:xfrm>
            <a:off x="546100" y="4373721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C’est à nous de vous faire plaisir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8B3D851-013F-4543-96B1-BE037322AC1F}"/>
              </a:ext>
            </a:extLst>
          </p:cNvPr>
          <p:cNvSpPr txBox="1"/>
          <p:nvPr/>
        </p:nvSpPr>
        <p:spPr>
          <a:xfrm>
            <a:off x="355600" y="-12858"/>
            <a:ext cx="62865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>
                <a:solidFill>
                  <a:srgbClr val="FF0066"/>
                </a:solidFill>
              </a:rPr>
              <a:t>Comment ca marche?</a:t>
            </a:r>
          </a:p>
          <a:p>
            <a:endParaRPr lang="fr-FR" sz="1400" dirty="0">
              <a:solidFill>
                <a:srgbClr val="00B0F0"/>
              </a:solidFill>
            </a:endParaRPr>
          </a:p>
          <a:p>
            <a:r>
              <a:rPr lang="fr-FR" sz="1400" dirty="0">
                <a:solidFill>
                  <a:srgbClr val="00B0F0"/>
                </a:solidFill>
              </a:rPr>
              <a:t>° Dès votre commandes validées, nous vous envoyons sur votre boite mail un code au plus tard 3j après votre achat.</a:t>
            </a:r>
          </a:p>
          <a:p>
            <a:endParaRPr lang="fr-FR" sz="1400" dirty="0">
              <a:solidFill>
                <a:srgbClr val="00B0F0"/>
              </a:solidFill>
            </a:endParaRPr>
          </a:p>
          <a:p>
            <a:r>
              <a:rPr lang="fr-FR" sz="1400" dirty="0">
                <a:solidFill>
                  <a:srgbClr val="00B0F0"/>
                </a:solidFill>
              </a:rPr>
              <a:t>° Vous téléchargez l'application sur le </a:t>
            </a:r>
            <a:r>
              <a:rPr lang="fr-FR" sz="1400" dirty="0" err="1">
                <a:solidFill>
                  <a:srgbClr val="00B0F0"/>
                </a:solidFill>
              </a:rPr>
              <a:t>playstore</a:t>
            </a:r>
            <a:r>
              <a:rPr lang="fr-FR" sz="1400" dirty="0">
                <a:solidFill>
                  <a:srgbClr val="00B0F0"/>
                </a:solidFill>
              </a:rPr>
              <a:t>.</a:t>
            </a:r>
          </a:p>
          <a:p>
            <a:endParaRPr lang="fr-FR" sz="1400" dirty="0">
              <a:solidFill>
                <a:srgbClr val="00B0F0"/>
              </a:solidFill>
            </a:endParaRPr>
          </a:p>
          <a:p>
            <a:r>
              <a:rPr lang="fr-FR" sz="1400" dirty="0">
                <a:solidFill>
                  <a:srgbClr val="00B0F0"/>
                </a:solidFill>
              </a:rPr>
              <a:t>° Vous saisissez ce code sur l'application Dukan premium AVANT DE PAYER.</a:t>
            </a:r>
          </a:p>
          <a:p>
            <a:endParaRPr lang="fr-FR" sz="1400" dirty="0">
              <a:solidFill>
                <a:srgbClr val="00B0F0"/>
              </a:solidFill>
            </a:endParaRPr>
          </a:p>
          <a:p>
            <a:r>
              <a:rPr lang="fr-FR" sz="1400" dirty="0">
                <a:solidFill>
                  <a:srgbClr val="00B0F0"/>
                </a:solidFill>
              </a:rPr>
              <a:t>°L'application fonctionnera GRATUITEMENT pendant 30j.</a:t>
            </a:r>
          </a:p>
          <a:p>
            <a:endParaRPr lang="fr-FR" sz="1400" dirty="0">
              <a:solidFill>
                <a:srgbClr val="00B0F0"/>
              </a:solidFill>
            </a:endParaRPr>
          </a:p>
          <a:p>
            <a:r>
              <a:rPr lang="fr-FR" sz="1400" dirty="0">
                <a:solidFill>
                  <a:srgbClr val="00B0F0"/>
                </a:solidFill>
              </a:rPr>
              <a:t>° Avant la date d'expiration , vous faites un nouvel achat de 100 € et vous recevrez un nouveau code valable 30j et ainsi de suite.</a:t>
            </a:r>
          </a:p>
          <a:p>
            <a:endParaRPr lang="fr-FR" sz="1400" dirty="0">
              <a:solidFill>
                <a:srgbClr val="00B0F0"/>
              </a:solidFill>
            </a:endParaRPr>
          </a:p>
          <a:p>
            <a:r>
              <a:rPr lang="fr-FR" sz="1400" dirty="0">
                <a:solidFill>
                  <a:srgbClr val="FF0066"/>
                </a:solidFill>
              </a:rPr>
              <a:t>* avantage en plus livraison à domicile toujours offerte en France métropole.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FCBABB9-8A8F-4DE4-A70B-1FEF61FFD8A3}"/>
              </a:ext>
            </a:extLst>
          </p:cNvPr>
          <p:cNvSpPr txBox="1"/>
          <p:nvPr/>
        </p:nvSpPr>
        <p:spPr>
          <a:xfrm>
            <a:off x="4" y="3773329"/>
            <a:ext cx="5118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Carioca" pitchFamily="2" charset="0"/>
              </a:rPr>
              <a:t>Merci pour Votre fidélité</a:t>
            </a:r>
          </a:p>
        </p:txBody>
      </p:sp>
    </p:spTree>
    <p:extLst>
      <p:ext uri="{BB962C8B-B14F-4D97-AF65-F5344CB8AC3E}">
        <p14:creationId xmlns:p14="http://schemas.microsoft.com/office/powerpoint/2010/main" val="2443010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249</Words>
  <Application>Microsoft Office PowerPoint</Application>
  <PresentationFormat>Personnalisé</PresentationFormat>
  <Paragraphs>30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Carioca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Dede Dedek</dc:creator>
  <cp:lastModifiedBy>Dede Dedek</cp:lastModifiedBy>
  <cp:revision>3</cp:revision>
  <cp:lastPrinted>2021-09-15T11:01:29Z</cp:lastPrinted>
  <dcterms:created xsi:type="dcterms:W3CDTF">2021-09-15T08:59:18Z</dcterms:created>
  <dcterms:modified xsi:type="dcterms:W3CDTF">2021-09-15T14:27:11Z</dcterms:modified>
</cp:coreProperties>
</file>